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7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afeshare.tv/w/XyoJRdrBCg" TargetMode="External"/><Relationship Id="rId2" Type="http://schemas.openxmlformats.org/officeDocument/2006/relationships/hyperlink" Target="http://quizlet.com/16981601/scientists-who-contributed-to-the-cell-theory-flash-car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ce-of-aging.com/timelines/cell-theory-first-question.ph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ithlifescience.com/celltheory.htm" TargetMode="External"/><Relationship Id="rId2" Type="http://schemas.openxmlformats.org/officeDocument/2006/relationships/hyperlink" Target="http://www.cpschools.com/schools/osm/theory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ftschools.com/timelines/cell_theory_timeline/96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games/virtuallabsusingthemicroscop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pp.discoveryeducation.com/player/view/assetGuid/5700EA23-888E-423A-A7DC-324D049DE0C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a.com/rr/664499.html" TargetMode="External"/><Relationship Id="rId2" Type="http://schemas.openxmlformats.org/officeDocument/2006/relationships/hyperlink" Target="http://www.scsc.k12.in.us/SMS/Teachers/Martin/replacelevelsoforganization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en.org/core/science/sciber/sciber7/stand-3/levels.s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ls.about.com/od/animalswildlife101/a/diffprokareukar.htm" TargetMode="External"/><Relationship Id="rId2" Type="http://schemas.openxmlformats.org/officeDocument/2006/relationships/hyperlink" Target="http://bankofbiology.blogspot.com/2012/03/comparison-between-unicellular-an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ology4kids.com/files/micro_eukaryot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Cells Websites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Links to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18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hlinkClick r:id="rId2"/>
              </a:rPr>
              <a:t>http://quizlet.com/16981601/scientists-who-contributed-to-the-cell-theory-flash-cards/</a:t>
            </a:r>
            <a:r>
              <a:rPr lang="en-US" dirty="0"/>
              <a:t> </a:t>
            </a:r>
          </a:p>
          <a:p>
            <a:r>
              <a:rPr lang="en-US" u="sng" dirty="0">
                <a:hlinkClick r:id="rId3"/>
              </a:rPr>
              <a:t>http://safeshare.tv/w/XyoJRdrBCg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://www.science-of-aging.com/timelines/cell-theory-first-</a:t>
            </a:r>
            <a:r>
              <a:rPr lang="en-US" dirty="0" smtClean="0">
                <a:hlinkClick r:id="rId4"/>
              </a:rPr>
              <a:t>question.php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42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http://www.cpschools.com/schools/osm/theory.htm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http://www.smithlifescience.com/celltheory.htm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http://www.softschools.com/timelines/cell_theory_timeline/96/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 Info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http://www.brainpop.com/games/virtuallabsusingthemicroscope/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02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Lab on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http://app.discoveryeducation.com/player/view/assetGuid/5700EA23-888E-423A-A7DC-324D049DE0C8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Cell Organization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http://www.scsc.k12.in.us/SMS/Teachers/Martin/replacelevelsoforganization.htm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http://www.quia.com/rr/664499.html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http://www.uen.org/core/science/sciber/sciber7/stand-3/levels.shtml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877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10" y="40341"/>
            <a:ext cx="8716783" cy="1411941"/>
          </a:xfrm>
        </p:spPr>
        <p:txBody>
          <a:bodyPr/>
          <a:lstStyle/>
          <a:p>
            <a:r>
              <a:rPr lang="en-US" dirty="0" smtClean="0"/>
              <a:t>Prokaryotic vs. Eukaryotic,</a:t>
            </a:r>
            <a:br>
              <a:rPr lang="en-US" dirty="0" smtClean="0"/>
            </a:br>
            <a:r>
              <a:rPr lang="en-US" dirty="0" smtClean="0"/>
              <a:t>Multicellular vs. Unicellular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http://bankofbiology.blogspot.com/2012/03/comparison-between-unicellular-and.html</a:t>
            </a:r>
            <a:endParaRPr lang="en-US" sz="1800" dirty="0" smtClean="0"/>
          </a:p>
          <a:p>
            <a:r>
              <a:rPr lang="en-US" sz="1800" dirty="0" smtClean="0">
                <a:hlinkClick r:id="rId3"/>
              </a:rPr>
              <a:t>http://animals.about.com/od/animalswildlife101/a/diffprokareukar.htm</a:t>
            </a:r>
            <a:endParaRPr lang="en-US" sz="1800" dirty="0" smtClean="0"/>
          </a:p>
          <a:p>
            <a:r>
              <a:rPr lang="en-US" sz="1800" dirty="0" smtClean="0">
                <a:hlinkClick r:id="rId4"/>
              </a:rPr>
              <a:t>http://www.biology4kids.com/files/micro_eukaryote.html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283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252</TotalTime>
  <Words>68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Infusion</vt:lpstr>
      <vt:lpstr>Cells Websites</vt:lpstr>
      <vt:lpstr>Cell Theory </vt:lpstr>
      <vt:lpstr>Scientists</vt:lpstr>
      <vt:lpstr>Microscope Info </vt:lpstr>
      <vt:lpstr>Virtual Lab on Cells</vt:lpstr>
      <vt:lpstr>Levels of Cell Organization</vt:lpstr>
      <vt:lpstr>Prokaryotic vs. Eukaryotic, Multicellular vs. Unicellular</vt:lpstr>
    </vt:vector>
  </TitlesOfParts>
  <Company>Dowell Middle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 Websites</dc:title>
  <dc:creator>Christine Formento</dc:creator>
  <cp:lastModifiedBy>CSICamp2013</cp:lastModifiedBy>
  <cp:revision>9</cp:revision>
  <dcterms:created xsi:type="dcterms:W3CDTF">2014-09-15T17:40:03Z</dcterms:created>
  <dcterms:modified xsi:type="dcterms:W3CDTF">2014-09-15T22:14:57Z</dcterms:modified>
</cp:coreProperties>
</file>